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2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8C97-3AD6-214E-AA8C-8F95D07CA9AB}" type="datetimeFigureOut">
              <a:t>12/10/12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C27DA-E198-9648-96BE-372EAF3285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27DA-E198-9648-96BE-372EAF3285DE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1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3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A06A-E81D-5E4E-A876-0F2F876E254A}" type="datetimeFigureOut">
              <a:t>12/10/12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00BD-0A98-7646-AB10-0418F5CDC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5" Type="http://schemas.openxmlformats.org/officeDocument/2006/relationships/image" Target="../media/image3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8955"/>
            <a:ext cx="9023152" cy="5456979"/>
            <a:chOff x="0" y="18955"/>
            <a:chExt cx="9023152" cy="5456979"/>
          </a:xfrm>
        </p:grpSpPr>
        <p:grpSp>
          <p:nvGrpSpPr>
            <p:cNvPr id="4" name="Group 3"/>
            <p:cNvGrpSpPr/>
            <p:nvPr/>
          </p:nvGrpSpPr>
          <p:grpSpPr>
            <a:xfrm>
              <a:off x="4723296" y="18955"/>
              <a:ext cx="4299856" cy="5456979"/>
              <a:chOff x="5638820" y="25914"/>
              <a:chExt cx="5190703" cy="658756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0811" y="25914"/>
                <a:ext cx="2448712" cy="350395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20" y="25914"/>
                <a:ext cx="2730803" cy="65875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0" y="18955"/>
              <a:ext cx="4235262" cy="5456979"/>
              <a:chOff x="-5534495" y="142537"/>
              <a:chExt cx="5112726" cy="65875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96554" y="142537"/>
                <a:ext cx="2474785" cy="32893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34495" y="142537"/>
                <a:ext cx="2761452" cy="6587560"/>
              </a:xfrm>
              <a:prstGeom prst="rect">
                <a:avLst/>
              </a:prstGeom>
            </p:spPr>
          </p:pic>
        </p:grpSp>
      </p:grpSp>
      <p:sp>
        <p:nvSpPr>
          <p:cNvPr id="17" name="Rectangle 16"/>
          <p:cNvSpPr/>
          <p:nvPr/>
        </p:nvSpPr>
        <p:spPr>
          <a:xfrm>
            <a:off x="2991858" y="6367202"/>
            <a:ext cx="9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/>
              <a:t>ng</a:t>
            </a:r>
            <a:r>
              <a:rPr lang="en-US"/>
              <a:t>矢量</a:t>
            </a:r>
          </a:p>
        </p:txBody>
      </p:sp>
    </p:spTree>
    <p:extLst>
      <p:ext uri="{BB962C8B-B14F-4D97-AF65-F5344CB8AC3E}">
        <p14:creationId xmlns:p14="http://schemas.microsoft.com/office/powerpoint/2010/main" val="394706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9032" y="10418"/>
            <a:ext cx="8754968" cy="5768832"/>
            <a:chOff x="304359" y="10418"/>
            <a:chExt cx="8754968" cy="5768832"/>
          </a:xfrm>
        </p:grpSpPr>
        <p:grpSp>
          <p:nvGrpSpPr>
            <p:cNvPr id="4" name="Group 3"/>
            <p:cNvGrpSpPr/>
            <p:nvPr/>
          </p:nvGrpSpPr>
          <p:grpSpPr>
            <a:xfrm>
              <a:off x="304359" y="11634"/>
              <a:ext cx="4299856" cy="5767616"/>
              <a:chOff x="304359" y="17077"/>
              <a:chExt cx="5190704" cy="696255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6351" y="166699"/>
                <a:ext cx="2448712" cy="350395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359" y="17077"/>
                <a:ext cx="2730803" cy="6962555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824067" y="10418"/>
              <a:ext cx="4235260" cy="5768832"/>
              <a:chOff x="289034" y="132231"/>
              <a:chExt cx="5112724" cy="69640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6972" y="270364"/>
                <a:ext cx="2474786" cy="351691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034" y="132231"/>
                <a:ext cx="2761452" cy="6964022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2991858" y="6367202"/>
            <a:ext cx="95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Pdf矢量</a:t>
            </a:r>
          </a:p>
        </p:txBody>
      </p:sp>
    </p:spTree>
    <p:extLst>
      <p:ext uri="{BB962C8B-B14F-4D97-AF65-F5344CB8AC3E}">
        <p14:creationId xmlns:p14="http://schemas.microsoft.com/office/powerpoint/2010/main" val="76043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359" y="-14636"/>
            <a:ext cx="5201071" cy="6587560"/>
            <a:chOff x="304359" y="-14636"/>
            <a:chExt cx="5201071" cy="65875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351" y="25915"/>
              <a:ext cx="2448712" cy="35039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59" y="-14636"/>
              <a:ext cx="2730803" cy="65875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63135" y="3503959"/>
              <a:ext cx="234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van Sebeille et al. 2011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446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9034" y="101986"/>
            <a:ext cx="5216396" cy="6587560"/>
            <a:chOff x="289034" y="101986"/>
            <a:chExt cx="5216396" cy="65875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972" y="129580"/>
              <a:ext cx="2474786" cy="3289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34" y="101986"/>
              <a:ext cx="2761452" cy="65875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63135" y="3503959"/>
              <a:ext cx="234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van Sebeille et al. 2011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6974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</Words>
  <Application>Microsoft Macintosh PowerPoint</Application>
  <PresentationFormat>On-screen Show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yanchun he</dc:creator>
  <cp:lastModifiedBy>yanchun he</cp:lastModifiedBy>
  <cp:revision>4</cp:revision>
  <dcterms:created xsi:type="dcterms:W3CDTF">2012-04-14T21:39:22Z</dcterms:created>
  <dcterms:modified xsi:type="dcterms:W3CDTF">2012-12-10T13:38:39Z</dcterms:modified>
</cp:coreProperties>
</file>